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92BF1D-F659-440C-9AB7-671AE7D6C37E}" v="11" dt="2022-04-15T21:42:40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79" d="100"/>
          <a:sy n="79" d="100"/>
        </p:scale>
        <p:origin x="821" y="72"/>
      </p:cViewPr>
      <p:guideLst>
        <p:guide orient="horz" pos="245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lvano" userId="450564e2552449dd" providerId="LiveId" clId="{CA92BF1D-F659-440C-9AB7-671AE7D6C37E}"/>
    <pc:docChg chg="custSel addSld modSld">
      <pc:chgData name="Lorenzo Calvano" userId="450564e2552449dd" providerId="LiveId" clId="{CA92BF1D-F659-440C-9AB7-671AE7D6C37E}" dt="2022-04-15T21:42:40.073" v="104"/>
      <pc:docMkLst>
        <pc:docMk/>
      </pc:docMkLst>
      <pc:sldChg chg="addSp delSp modSp mod">
        <pc:chgData name="Lorenzo Calvano" userId="450564e2552449dd" providerId="LiveId" clId="{CA92BF1D-F659-440C-9AB7-671AE7D6C37E}" dt="2022-04-15T21:03:53.988" v="24" actId="688"/>
        <pc:sldMkLst>
          <pc:docMk/>
          <pc:sldMk cId="3571756538" sldId="256"/>
        </pc:sldMkLst>
        <pc:spChg chg="del">
          <ac:chgData name="Lorenzo Calvano" userId="450564e2552449dd" providerId="LiveId" clId="{CA92BF1D-F659-440C-9AB7-671AE7D6C37E}" dt="2022-04-15T20:48:21.095" v="0" actId="21"/>
          <ac:spMkLst>
            <pc:docMk/>
            <pc:sldMk cId="3571756538" sldId="256"/>
            <ac:spMk id="6" creationId="{4DA644B8-F138-9042-B5F7-7590ED457F68}"/>
          </ac:spMkLst>
        </pc:spChg>
        <pc:spChg chg="del">
          <ac:chgData name="Lorenzo Calvano" userId="450564e2552449dd" providerId="LiveId" clId="{CA92BF1D-F659-440C-9AB7-671AE7D6C37E}" dt="2022-04-15T20:48:21.095" v="0" actId="21"/>
          <ac:spMkLst>
            <pc:docMk/>
            <pc:sldMk cId="3571756538" sldId="256"/>
            <ac:spMk id="12" creationId="{E3FFAA67-4B3F-954D-A9ED-634B7800F045}"/>
          </ac:spMkLst>
        </pc:spChg>
        <pc:spChg chg="del">
          <ac:chgData name="Lorenzo Calvano" userId="450564e2552449dd" providerId="LiveId" clId="{CA92BF1D-F659-440C-9AB7-671AE7D6C37E}" dt="2022-04-15T20:48:21.095" v="0" actId="21"/>
          <ac:spMkLst>
            <pc:docMk/>
            <pc:sldMk cId="3571756538" sldId="256"/>
            <ac:spMk id="14" creationId="{FD0BB505-862E-0A44-9F75-B8C99EBB58AF}"/>
          </ac:spMkLst>
        </pc:spChg>
        <pc:spChg chg="del">
          <ac:chgData name="Lorenzo Calvano" userId="450564e2552449dd" providerId="LiveId" clId="{CA92BF1D-F659-440C-9AB7-671AE7D6C37E}" dt="2022-04-15T20:48:21.095" v="0" actId="21"/>
          <ac:spMkLst>
            <pc:docMk/>
            <pc:sldMk cId="3571756538" sldId="256"/>
            <ac:spMk id="17" creationId="{873628BF-BAE4-7946-BAA9-F5668C744B41}"/>
          </ac:spMkLst>
        </pc:spChg>
        <pc:picChg chg="add del mod">
          <ac:chgData name="Lorenzo Calvano" userId="450564e2552449dd" providerId="LiveId" clId="{CA92BF1D-F659-440C-9AB7-671AE7D6C37E}" dt="2022-04-15T21:00:09.437" v="3" actId="21"/>
          <ac:picMkLst>
            <pc:docMk/>
            <pc:sldMk cId="3571756538" sldId="256"/>
            <ac:picMk id="5" creationId="{DB2FF941-2055-4669-B1B0-C4CDFA523A9F}"/>
          </ac:picMkLst>
        </pc:picChg>
        <pc:picChg chg="add mod ord">
          <ac:chgData name="Lorenzo Calvano" userId="450564e2552449dd" providerId="LiveId" clId="{CA92BF1D-F659-440C-9AB7-671AE7D6C37E}" dt="2022-04-15T21:03:53.988" v="24" actId="688"/>
          <ac:picMkLst>
            <pc:docMk/>
            <pc:sldMk cId="3571756538" sldId="256"/>
            <ac:picMk id="10" creationId="{BF63A13E-DCC3-4E60-BBC4-C808C2156BB8}"/>
          </ac:picMkLst>
        </pc:picChg>
      </pc:sldChg>
      <pc:sldChg chg="modSp mod">
        <pc:chgData name="Lorenzo Calvano" userId="450564e2552449dd" providerId="LiveId" clId="{CA92BF1D-F659-440C-9AB7-671AE7D6C37E}" dt="2022-04-15T21:00:47.970" v="11" actId="1076"/>
        <pc:sldMkLst>
          <pc:docMk/>
          <pc:sldMk cId="2365452089" sldId="259"/>
        </pc:sldMkLst>
        <pc:picChg chg="mod">
          <ac:chgData name="Lorenzo Calvano" userId="450564e2552449dd" providerId="LiveId" clId="{CA92BF1D-F659-440C-9AB7-671AE7D6C37E}" dt="2022-04-15T21:00:47.970" v="11" actId="1076"/>
          <ac:picMkLst>
            <pc:docMk/>
            <pc:sldMk cId="2365452089" sldId="259"/>
            <ac:picMk id="6" creationId="{F44BFB7A-EB8A-4FAE-A658-558D3CF1057E}"/>
          </ac:picMkLst>
        </pc:picChg>
      </pc:sldChg>
      <pc:sldChg chg="addSp delSp modSp mod">
        <pc:chgData name="Lorenzo Calvano" userId="450564e2552449dd" providerId="LiveId" clId="{CA92BF1D-F659-440C-9AB7-671AE7D6C37E}" dt="2022-04-15T21:38:34.051" v="103" actId="313"/>
        <pc:sldMkLst>
          <pc:docMk/>
          <pc:sldMk cId="3990531559" sldId="260"/>
        </pc:sldMkLst>
        <pc:spChg chg="add mod">
          <ac:chgData name="Lorenzo Calvano" userId="450564e2552449dd" providerId="LiveId" clId="{CA92BF1D-F659-440C-9AB7-671AE7D6C37E}" dt="2022-04-15T21:38:34.051" v="103" actId="313"/>
          <ac:spMkLst>
            <pc:docMk/>
            <pc:sldMk cId="3990531559" sldId="260"/>
            <ac:spMk id="16" creationId="{8639975F-44E5-4B47-8581-3579B751838C}"/>
          </ac:spMkLst>
        </pc:spChg>
        <pc:picChg chg="add del mod">
          <ac:chgData name="Lorenzo Calvano" userId="450564e2552449dd" providerId="LiveId" clId="{CA92BF1D-F659-440C-9AB7-671AE7D6C37E}" dt="2022-04-15T21:36:31.432" v="30" actId="21"/>
          <ac:picMkLst>
            <pc:docMk/>
            <pc:sldMk cId="3990531559" sldId="260"/>
            <ac:picMk id="4" creationId="{86ECE42F-6729-4B9A-866D-1992ADA50AE3}"/>
          </ac:picMkLst>
        </pc:picChg>
        <pc:picChg chg="add del mod">
          <ac:chgData name="Lorenzo Calvano" userId="450564e2552449dd" providerId="LiveId" clId="{CA92BF1D-F659-440C-9AB7-671AE7D6C37E}" dt="2022-04-15T21:36:31.432" v="30" actId="21"/>
          <ac:picMkLst>
            <pc:docMk/>
            <pc:sldMk cId="3990531559" sldId="260"/>
            <ac:picMk id="9" creationId="{C5212D83-5E29-435A-9023-6DDF009C842E}"/>
          </ac:picMkLst>
        </pc:picChg>
        <pc:picChg chg="add mod">
          <ac:chgData name="Lorenzo Calvano" userId="450564e2552449dd" providerId="LiveId" clId="{CA92BF1D-F659-440C-9AB7-671AE7D6C37E}" dt="2022-04-15T21:36:43.836" v="34" actId="1076"/>
          <ac:picMkLst>
            <pc:docMk/>
            <pc:sldMk cId="3990531559" sldId="260"/>
            <ac:picMk id="12" creationId="{5711ED55-8356-43B7-9CA5-EA6A02AF281D}"/>
          </ac:picMkLst>
        </pc:picChg>
        <pc:picChg chg="add mod">
          <ac:chgData name="Lorenzo Calvano" userId="450564e2552449dd" providerId="LiveId" clId="{CA92BF1D-F659-440C-9AB7-671AE7D6C37E}" dt="2022-04-15T21:38:19.251" v="76" actId="1076"/>
          <ac:picMkLst>
            <pc:docMk/>
            <pc:sldMk cId="3990531559" sldId="260"/>
            <ac:picMk id="14" creationId="{2014FD2D-C0E6-49A1-ACEB-02A57E5E95E0}"/>
          </ac:picMkLst>
        </pc:picChg>
      </pc:sldChg>
      <pc:sldChg chg="addSp delSp modSp new mod">
        <pc:chgData name="Lorenzo Calvano" userId="450564e2552449dd" providerId="LiveId" clId="{CA92BF1D-F659-440C-9AB7-671AE7D6C37E}" dt="2022-04-15T21:42:40.073" v="104"/>
        <pc:sldMkLst>
          <pc:docMk/>
          <pc:sldMk cId="3221203842" sldId="261"/>
        </pc:sldMkLst>
        <pc:spChg chg="del">
          <ac:chgData name="Lorenzo Calvano" userId="450564e2552449dd" providerId="LiveId" clId="{CA92BF1D-F659-440C-9AB7-671AE7D6C37E}" dt="2022-04-15T21:00:59.971" v="13" actId="21"/>
          <ac:spMkLst>
            <pc:docMk/>
            <pc:sldMk cId="3221203842" sldId="261"/>
            <ac:spMk id="2" creationId="{6B108FBC-62E8-4D9F-A04F-9EBB9E4C4DDB}"/>
          </ac:spMkLst>
        </pc:spChg>
        <pc:spChg chg="del">
          <ac:chgData name="Lorenzo Calvano" userId="450564e2552449dd" providerId="LiveId" clId="{CA92BF1D-F659-440C-9AB7-671AE7D6C37E}" dt="2022-04-15T21:01:02.435" v="14" actId="21"/>
          <ac:spMkLst>
            <pc:docMk/>
            <pc:sldMk cId="3221203842" sldId="261"/>
            <ac:spMk id="3" creationId="{DF1C7F40-D850-460A-88B0-188B6C28C02F}"/>
          </ac:spMkLst>
        </pc:spChg>
        <pc:spChg chg="add mod">
          <ac:chgData name="Lorenzo Calvano" userId="450564e2552449dd" providerId="LiveId" clId="{CA92BF1D-F659-440C-9AB7-671AE7D6C37E}" dt="2022-04-15T21:01:33.223" v="20" actId="5793"/>
          <ac:spMkLst>
            <pc:docMk/>
            <pc:sldMk cId="3221203842" sldId="261"/>
            <ac:spMk id="6" creationId="{F5C9F214-1073-4421-8D3C-70993391DCC1}"/>
          </ac:spMkLst>
        </pc:spChg>
        <pc:spChg chg="add mod">
          <ac:chgData name="Lorenzo Calvano" userId="450564e2552449dd" providerId="LiveId" clId="{CA92BF1D-F659-440C-9AB7-671AE7D6C37E}" dt="2022-04-15T21:01:48.753" v="22"/>
          <ac:spMkLst>
            <pc:docMk/>
            <pc:sldMk cId="3221203842" sldId="261"/>
            <ac:spMk id="7" creationId="{4E36C979-D1D7-4259-8E96-589BE223712F}"/>
          </ac:spMkLst>
        </pc:spChg>
        <pc:spChg chg="add mod">
          <ac:chgData name="Lorenzo Calvano" userId="450564e2552449dd" providerId="LiveId" clId="{CA92BF1D-F659-440C-9AB7-671AE7D6C37E}" dt="2022-04-15T21:42:40.073" v="104"/>
          <ac:spMkLst>
            <pc:docMk/>
            <pc:sldMk cId="3221203842" sldId="261"/>
            <ac:spMk id="8" creationId="{3FE911FA-B277-4C12-9781-0440D9CBF72F}"/>
          </ac:spMkLst>
        </pc:spChg>
        <pc:picChg chg="add mod">
          <ac:chgData name="Lorenzo Calvano" userId="450564e2552449dd" providerId="LiveId" clId="{CA92BF1D-F659-440C-9AB7-671AE7D6C37E}" dt="2022-04-15T21:01:37.634" v="21" actId="1076"/>
          <ac:picMkLst>
            <pc:docMk/>
            <pc:sldMk cId="3221203842" sldId="261"/>
            <ac:picMk id="5" creationId="{03547117-A025-4E86-A42D-BE5068A06F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09D63A-7FB1-CA4F-A84D-823A228D3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308CF7-7F9B-D242-9236-DA921FDD4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BB561F-6817-AF44-A97E-05858D60E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308BB2-40AC-744D-A0DE-91E9606C8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9414A4-44E1-764D-BA3F-4C21563B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35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D6A9A5-F4D5-654E-9CAE-D76D8F2BF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629415-61C3-D440-84F4-19F9AE76D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B2A11A-9875-7A49-9FCC-C5DB2EAE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8CBEA7-AB9E-D843-94DE-112E01E1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D4C09F-525B-7641-AE7A-E81A25DB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84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AECEB6E-DD7C-F04F-9323-5448530F0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A4B901-48CD-C146-AB8D-A07E8E6D1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64C715-F36A-334F-BF06-60123AE7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71A2D4-43B4-7F4A-8621-04052A28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26DE04-7046-7242-B124-19B40ED7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83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5EC61A-551D-904F-BC78-3D98D762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47AA07-7103-1D47-8D3C-5D410064E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AD8725-A6C9-634E-B733-32855476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2B95DD-E888-C04D-9FD7-8F17C4BA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E337B0-82AB-9D46-B879-18CD5A2F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96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675B5-60BC-F14A-8881-7F360261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F50830-3227-524C-A589-7FAE675CF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7C7730-4815-BC48-A98A-27E83D76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586AFE-39A9-1C46-B957-8A2404FB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57EC9A-A332-8245-9C30-046017F7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75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A821D-43BB-9F4D-839E-7C07759B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417F9D-BA28-934C-8E84-A61669376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150DAC-B3A0-2743-8496-E7C33568B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A7F1406-BD8D-1D4E-9493-6166082C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3273B0-C558-4B44-82A1-A4C1B4A85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64FBEE-9A3B-054B-AA01-7A9F299B5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09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514A9-885B-5149-8CC5-C805A45B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4F7A49-7F6B-2C44-ACAA-C2E4DFC7E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BAF4F8D-D14A-384C-8F41-68ADDB484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D3342BC-FBDD-E84C-ADE6-6DE5D04F1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BEBBA4A-8DC6-7148-8A6D-CBA2BCA65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202DF00-0883-6944-A98B-9FA78B59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85BCAD1-1C07-2640-92A1-2457446E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D0E73AE-3827-8C44-826B-1B753285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080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6ABCA-E80E-174F-90B5-F2929A1B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46C58B2-3899-1A4E-A7C1-86EB67EA9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F373C5-4526-D84B-92AA-F6FA2303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3842C5-98C8-4042-B809-DADDE2FE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899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89F0227-ADD7-FC41-9D78-06B56596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D929D90-D4D1-864E-BFF8-507E909C2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91B810-B7CE-2442-AC29-F8F0F843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1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DE5906-A2B2-6D42-9ED3-B6B1D88A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63A905-6628-2F49-82D4-BBE48EF8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54AD20-A0B7-4D4B-9E55-E00176B8A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393856-5724-D842-BC3A-E4397A3B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1ACA81-8C27-DE44-BB8A-6AC558E6C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FC564D3-359F-1D46-B05B-1C9D1969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06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205D56-CDB7-874E-80D9-B5FB38B2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474E01D-088E-234C-B606-AD3A64F3D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2F1F1F-3DEC-7243-9C99-14A1BD61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0D0CAF-15C6-1343-93FF-BE9FA975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8228-883F-CB4D-8989-19D11106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BFBC13-7CFB-E04B-9E83-F5232305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004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31D77AA-82E1-3E43-AFDF-7BA3E319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923CCE-6D79-DC41-9BF7-996101A2C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6690FA-72D2-6645-A9DB-6A890A1EF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12E7-10F2-1A4F-9C52-075C6013C233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5F9E44-E4EC-9448-A395-4DEB33E5B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7F6C4A-60E5-DC41-93E8-8F3901408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31DC2-DB90-8344-9D2A-CC339D12127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37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BF63A13E-DCC3-4E60-BBC4-C808C215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05" y="160910"/>
            <a:ext cx="9679021" cy="628343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9DC6EE41-D51B-D947-B638-40B11E963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43" y="283028"/>
            <a:ext cx="5784173" cy="74023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DELIVERABLE 2 /</a:t>
            </a:r>
          </a:p>
          <a:p>
            <a:pPr algn="l"/>
            <a:r>
              <a:rPr lang="it-IT" sz="2800" b="1" dirty="0" err="1"/>
              <a:t>Wireframe</a:t>
            </a:r>
            <a:r>
              <a:rPr lang="it-IT" sz="2800" b="1" dirty="0"/>
              <a:t> HMI</a:t>
            </a:r>
            <a:endParaRPr lang="it-IT" sz="2800" b="1" dirty="0">
              <a:cs typeface="Calibri"/>
            </a:endParaRP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517A918F-D349-7947-83F7-FEAD84FF1E00}"/>
              </a:ext>
            </a:extLst>
          </p:cNvPr>
          <p:cNvSpPr txBox="1">
            <a:spLocks/>
          </p:cNvSpPr>
          <p:nvPr/>
        </p:nvSpPr>
        <p:spPr>
          <a:xfrm>
            <a:off x="310243" y="6444340"/>
            <a:ext cx="11571514" cy="206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100" dirty="0" err="1">
                <a:solidFill>
                  <a:schemeClr val="bg1">
                    <a:lumMod val="50000"/>
                  </a:schemeClr>
                </a:solidFill>
              </a:rPr>
              <a:t>DesignLab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 / Andrea D’Angelo, Thomas Gabriele Merolla, Giammarco Minotti , Lorenzo Calvano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6120A16D-EDA2-D870-3CDB-9C7946897AAC}"/>
              </a:ext>
            </a:extLst>
          </p:cNvPr>
          <p:cNvSpPr txBox="1">
            <a:spLocks/>
          </p:cNvSpPr>
          <p:nvPr/>
        </p:nvSpPr>
        <p:spPr>
          <a:xfrm>
            <a:off x="6094416" y="283028"/>
            <a:ext cx="5784173" cy="267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/>
              <a:t>Application Control System</a:t>
            </a:r>
          </a:p>
          <a:p>
            <a:pPr algn="r"/>
            <a:endParaRPr lang="it-IT" sz="2800" b="1" dirty="0">
              <a:highlight>
                <a:srgbClr val="80808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175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547117-A025-4E86-A42D-BE5068A0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289"/>
            <a:ext cx="12192000" cy="3717421"/>
          </a:xfrm>
          <a:prstGeom prst="rect">
            <a:avLst/>
          </a:prstGeom>
        </p:spPr>
      </p:pic>
      <p:sp>
        <p:nvSpPr>
          <p:cNvPr id="6" name="Sottotitolo 2">
            <a:extLst>
              <a:ext uri="{FF2B5EF4-FFF2-40B4-BE49-F238E27FC236}">
                <a16:creationId xmlns:a16="http://schemas.microsoft.com/office/drawing/2014/main" id="{F5C9F214-1073-4421-8D3C-70993391DCC1}"/>
              </a:ext>
            </a:extLst>
          </p:cNvPr>
          <p:cNvSpPr txBox="1">
            <a:spLocks/>
          </p:cNvSpPr>
          <p:nvPr/>
        </p:nvSpPr>
        <p:spPr>
          <a:xfrm>
            <a:off x="311827" y="283954"/>
            <a:ext cx="5784173" cy="740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DELIVERABLE 2 /</a:t>
            </a:r>
          </a:p>
          <a:p>
            <a:pPr marL="0" indent="0">
              <a:buNone/>
            </a:pPr>
            <a:r>
              <a:rPr lang="it-IT" b="1" dirty="0" err="1"/>
              <a:t>Wireframe</a:t>
            </a:r>
            <a:r>
              <a:rPr lang="it-IT" b="1" dirty="0"/>
              <a:t> HMI</a:t>
            </a:r>
            <a:endParaRPr lang="it-IT" b="1" dirty="0">
              <a:cs typeface="Calibri"/>
            </a:endParaRP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4E36C979-D1D7-4259-8E96-589BE223712F}"/>
              </a:ext>
            </a:extLst>
          </p:cNvPr>
          <p:cNvSpPr txBox="1">
            <a:spLocks/>
          </p:cNvSpPr>
          <p:nvPr/>
        </p:nvSpPr>
        <p:spPr>
          <a:xfrm>
            <a:off x="6094416" y="283028"/>
            <a:ext cx="5784173" cy="267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/>
              <a:t>Application Control System</a:t>
            </a:r>
          </a:p>
          <a:p>
            <a:pPr algn="r"/>
            <a:endParaRPr lang="it-IT" sz="2800" b="1" dirty="0">
              <a:highlight>
                <a:srgbClr val="808080"/>
              </a:highlight>
              <a:cs typeface="Calibri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3FE911FA-B277-4C12-9781-0440D9CBF72F}"/>
              </a:ext>
            </a:extLst>
          </p:cNvPr>
          <p:cNvSpPr txBox="1">
            <a:spLocks/>
          </p:cNvSpPr>
          <p:nvPr/>
        </p:nvSpPr>
        <p:spPr>
          <a:xfrm>
            <a:off x="310243" y="6444340"/>
            <a:ext cx="11571514" cy="206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100" dirty="0" err="1">
                <a:solidFill>
                  <a:schemeClr val="bg1">
                    <a:lumMod val="50000"/>
                  </a:schemeClr>
                </a:solidFill>
              </a:rPr>
              <a:t>DesignLab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 / Andrea D’Angelo, Thomas Gabriele Merolla, Giammarco Minotti , Lorenzo Calvano</a:t>
            </a:r>
          </a:p>
        </p:txBody>
      </p:sp>
    </p:spTree>
    <p:extLst>
      <p:ext uri="{BB962C8B-B14F-4D97-AF65-F5344CB8AC3E}">
        <p14:creationId xmlns:p14="http://schemas.microsoft.com/office/powerpoint/2010/main" val="322120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9DC6EE41-D51B-D947-B638-40B11E963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43" y="283028"/>
            <a:ext cx="11571514" cy="74023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it-IT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DELIVERABLE 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2 /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it-IT" sz="2800" b="1" dirty="0"/>
              <a:t>Paper </a:t>
            </a:r>
            <a:r>
              <a:rPr lang="it-IT" sz="2800" b="1" dirty="0" err="1"/>
              <a:t>prototype</a:t>
            </a:r>
            <a:r>
              <a:rPr lang="it-IT" sz="2800" b="1" dirty="0"/>
              <a:t> HMI</a:t>
            </a:r>
            <a:endParaRPr lang="it-IT" sz="2800" b="1" dirty="0">
              <a:cs typeface="Calibri"/>
            </a:endParaRP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517A918F-D349-7947-83F7-FEAD84FF1E00}"/>
              </a:ext>
            </a:extLst>
          </p:cNvPr>
          <p:cNvSpPr txBox="1">
            <a:spLocks/>
          </p:cNvSpPr>
          <p:nvPr/>
        </p:nvSpPr>
        <p:spPr>
          <a:xfrm>
            <a:off x="310243" y="6444340"/>
            <a:ext cx="11571514" cy="206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100" dirty="0" err="1">
                <a:solidFill>
                  <a:schemeClr val="bg1">
                    <a:lumMod val="50000"/>
                  </a:schemeClr>
                </a:solidFill>
              </a:rPr>
              <a:t>DesignLab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 / Andrea D’Angelo, Thomas Gabriele Merolla, Giammarco Minotti , Lorenzo Calvano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F0B9484-1E69-5C49-9B53-41C8E034CFC9}"/>
              </a:ext>
            </a:extLst>
          </p:cNvPr>
          <p:cNvSpPr txBox="1"/>
          <p:nvPr/>
        </p:nvSpPr>
        <p:spPr>
          <a:xfrm>
            <a:off x="645869" y="1637159"/>
            <a:ext cx="447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Inserire video paper prototype</a:t>
            </a:r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BD3060AA-C412-1BED-6279-CC8194B7D817}"/>
              </a:ext>
            </a:extLst>
          </p:cNvPr>
          <p:cNvSpPr txBox="1">
            <a:spLocks/>
          </p:cNvSpPr>
          <p:nvPr/>
        </p:nvSpPr>
        <p:spPr>
          <a:xfrm>
            <a:off x="6066719" y="281099"/>
            <a:ext cx="5784173" cy="267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/>
              <a:t>Application Control System</a:t>
            </a:r>
          </a:p>
          <a:p>
            <a:pPr algn="r"/>
            <a:endParaRPr lang="it-IT" sz="2800" b="1" dirty="0">
              <a:highlight>
                <a:srgbClr val="808080"/>
              </a:highlight>
              <a:cs typeface="Calibri"/>
            </a:endParaRPr>
          </a:p>
        </p:txBody>
      </p:sp>
      <p:pic>
        <p:nvPicPr>
          <p:cNvPr id="6" name="PaperPrototype">
            <a:hlinkClick r:id="" action="ppaction://media"/>
            <a:extLst>
              <a:ext uri="{FF2B5EF4-FFF2-40B4-BE49-F238E27FC236}">
                <a16:creationId xmlns:a16="http://schemas.microsoft.com/office/drawing/2014/main" id="{F44BFB7A-EB8A-4FAE-A658-558D3CF105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869" y="1223102"/>
            <a:ext cx="7793405" cy="44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5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9DC6EE41-D51B-D947-B638-40B11E963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43" y="206829"/>
            <a:ext cx="11571514" cy="74023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it-IT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DELIVERABLE 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2 /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it-IT" sz="2800" b="1" dirty="0" err="1"/>
              <a:t>Moodboard</a:t>
            </a:r>
            <a:r>
              <a:rPr lang="it-IT" sz="2800" b="1" dirty="0"/>
              <a:t> HMI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517A918F-D349-7947-83F7-FEAD84FF1E00}"/>
              </a:ext>
            </a:extLst>
          </p:cNvPr>
          <p:cNvSpPr txBox="1">
            <a:spLocks/>
          </p:cNvSpPr>
          <p:nvPr/>
        </p:nvSpPr>
        <p:spPr>
          <a:xfrm>
            <a:off x="310243" y="6444340"/>
            <a:ext cx="11571514" cy="206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100" dirty="0" err="1">
                <a:solidFill>
                  <a:schemeClr val="bg1">
                    <a:lumMod val="50000"/>
                  </a:schemeClr>
                </a:solidFill>
              </a:rPr>
              <a:t>DesignLab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</a:rPr>
              <a:t> / Andrea D’Angelo, Thomas Gabriele Merolla, Giammarco Minotti , Lorenzo Calvano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C338F2F9-0EF4-0DD3-0304-2CE6C1D3966D}"/>
              </a:ext>
            </a:extLst>
          </p:cNvPr>
          <p:cNvSpPr txBox="1">
            <a:spLocks/>
          </p:cNvSpPr>
          <p:nvPr/>
        </p:nvSpPr>
        <p:spPr>
          <a:xfrm>
            <a:off x="6066719" y="281099"/>
            <a:ext cx="5784173" cy="267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/>
              <a:t>Application Control System</a:t>
            </a:r>
          </a:p>
          <a:p>
            <a:pPr algn="r"/>
            <a:endParaRPr lang="it-IT" sz="2800" b="1" dirty="0">
              <a:highlight>
                <a:srgbClr val="808080"/>
              </a:highlight>
              <a:cs typeface="Calibri"/>
            </a:endParaRP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B580DD-AACF-4D22-BFDA-89B6874F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7" y="1616527"/>
            <a:ext cx="5072742" cy="380455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ADB8180-283C-45BC-8D21-00B65846B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8" b="15761"/>
          <a:stretch/>
        </p:blipFill>
        <p:spPr>
          <a:xfrm>
            <a:off x="7813975" y="4274612"/>
            <a:ext cx="4067782" cy="17331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3DE90D3-7297-4407-8DF2-64ACC48AC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" t="3591" r="1765" b="66505"/>
          <a:stretch/>
        </p:blipFill>
        <p:spPr>
          <a:xfrm>
            <a:off x="8778597" y="1677415"/>
            <a:ext cx="3072295" cy="2536309"/>
          </a:xfrm>
          <a:prstGeom prst="rect">
            <a:avLst/>
          </a:prstGeom>
        </p:spPr>
      </p:pic>
      <p:pic>
        <p:nvPicPr>
          <p:cNvPr id="8" name="Immagine 7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4066C49D-84E9-4AD9-9458-AE98BEC99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857" y="1677415"/>
            <a:ext cx="3199011" cy="239925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711ED55-8356-43B7-9CA5-EA6A02AF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627" y="4274612"/>
            <a:ext cx="2416348" cy="33207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014FD2D-C0E6-49A1-ACEB-02A57E5E9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48" y="5089312"/>
            <a:ext cx="2416348" cy="34721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639975F-44E5-4B47-8581-3579B751838C}"/>
              </a:ext>
            </a:extLst>
          </p:cNvPr>
          <p:cNvSpPr txBox="1"/>
          <p:nvPr/>
        </p:nvSpPr>
        <p:spPr>
          <a:xfrm>
            <a:off x="5397627" y="4804622"/>
            <a:ext cx="18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Colori ‘aggiuntivi’</a:t>
            </a:r>
          </a:p>
        </p:txBody>
      </p:sp>
    </p:spTree>
    <p:extLst>
      <p:ext uri="{BB962C8B-B14F-4D97-AF65-F5344CB8AC3E}">
        <p14:creationId xmlns:p14="http://schemas.microsoft.com/office/powerpoint/2010/main" val="39905315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46545bdb-3612-4718-9340-659e9726308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4185CB6B6A22E46B21B9CC83A87B994" ma:contentTypeVersion="5" ma:contentTypeDescription="Creare un nuovo documento." ma:contentTypeScope="" ma:versionID="304b9cd1f41e8eb86538227604125034">
  <xsd:schema xmlns:xsd="http://www.w3.org/2001/XMLSchema" xmlns:xs="http://www.w3.org/2001/XMLSchema" xmlns:p="http://schemas.microsoft.com/office/2006/metadata/properties" xmlns:ns2="46545bdb-3612-4718-9340-659e97263080" targetNamespace="http://schemas.microsoft.com/office/2006/metadata/properties" ma:root="true" ma:fieldsID="327fff4d8e58f495a52926da95ea32c6" ns2:_="">
    <xsd:import namespace="46545bdb-3612-4718-9340-659e97263080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45bdb-3612-4718-9340-659e97263080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3AF375-C522-46AA-AD34-0C6903C9DD83}">
  <ds:schemaRefs>
    <ds:schemaRef ds:uri="http://schemas.microsoft.com/office/2006/metadata/properties"/>
    <ds:schemaRef ds:uri="http://schemas.microsoft.com/office/infopath/2007/PartnerControls"/>
    <ds:schemaRef ds:uri="46545bdb-3612-4718-9340-659e97263080"/>
  </ds:schemaRefs>
</ds:datastoreItem>
</file>

<file path=customXml/itemProps2.xml><?xml version="1.0" encoding="utf-8"?>
<ds:datastoreItem xmlns:ds="http://schemas.openxmlformats.org/officeDocument/2006/customXml" ds:itemID="{5314D42A-52AA-4C14-AF56-ECC3BED940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4BB029-113B-4FD3-8B16-10D093949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545bdb-3612-4718-9340-659e972630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97</Words>
  <Application>Microsoft Office PowerPoint</Application>
  <PresentationFormat>Widescreen</PresentationFormat>
  <Paragraphs>18</Paragraphs>
  <Slides>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ELISA PRATI</dc:creator>
  <cp:lastModifiedBy>Lorenzo Calvano</cp:lastModifiedBy>
  <cp:revision>34</cp:revision>
  <dcterms:created xsi:type="dcterms:W3CDTF">2022-01-09T11:48:29Z</dcterms:created>
  <dcterms:modified xsi:type="dcterms:W3CDTF">2022-04-15T21:42:41Z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0x01010084185CB6B6A22E46B21B9CC83A87B994</vt:lpwstr>
  </property>
</Properties>
</file>